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【開場 10–12 秒】
大家好，我是范姜傑，英文名 Jay。
以台灣為據點，目前專注三件事：前端與邊緣架構、Blogz 內容創作、以及 Toyz 電商營運。
接下來約一分鐘，快速介紹我是誰、我做什麼、以及如何合作。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【15 秒】
我是以台灣為據點的操作者，遠端協作 OK。
專業主軸是前端與邊緣網站架構；同時經營 Blogz 內容品牌與 Toyz 電商通路。
溝通可用中文或英文。核心風格是：正確性優先、能落地交付。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【20 秒】
我用同一身份經營三條線：
一、工程：React／Next.js、靜態與邊緣部署、效能與可及性。
二、Blogz：Podcast、短影音與部落格，跨平台內容節奏。
三、Toyz：Shopee、露天等電商通路，以及對應社群敘事。
三條線互通，不是分散的副業。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【15 秒】
技術上：React／Next.js、邊緣部署、效能與 SEO、也有 C# 與 Vue 背景。
合作上固定四步：釐清範圍 → 書面提案 → 迭代交付 → 交接文件。
偏好非同步、有清楚 brief 的專案；正確性優先於速度。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【收尾 10–12 秒】
若有前端、邊緣站、內容系統或電商相關需求，歡迎透過 j172.tw 聯絡表單或 LinkedIn 找我。
也可以看看 blog.j172.tw 與 GitHub 了解近期產出。
謝謝大家。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4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51560"/>
            <a:ext cx="5669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ME · 約 1 分鐘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5669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范姜傑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2148840"/>
            <a:ext cx="5669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Jay  ·  Fan Chiang  ·  Operator Jay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743200"/>
            <a:ext cx="5669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前端／邊緣架構  ·  Blogz 內容  ·  Toyz 電商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4297680"/>
            <a:ext cx="5669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Taiwan · UTC+8 · Remote-friendly  ·  j172.tw</a:t>
            </a:r>
            <a:endParaRPr lang="en-US" sz="1200" dirty="0"/>
          </a:p>
        </p:txBody>
      </p:sp>
      <p:pic>
        <p:nvPicPr>
          <p:cNvPr id="8" name="Image 0" descr="D:/GoogleDrive/Index/public/profile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20840" y="1234440"/>
            <a:ext cx="1965960" cy="1965960"/>
          </a:xfrm>
          <a:prstGeom prst="ellipse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我是誰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一位把「工程 × 內容 × 電商」收在同一操作者身份下的實作者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02920" y="1508760"/>
            <a:ext cx="26060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508760"/>
            <a:ext cx="91440" cy="18288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73736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定位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194560"/>
            <a:ext cx="2148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2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&amp; edge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A22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specialist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291840" y="1508760"/>
            <a:ext cx="26060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91840" y="1508760"/>
            <a:ext cx="91440" cy="18288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66160" y="173736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據點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66160" y="2194560"/>
            <a:ext cx="2148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2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Taiwan · UTC+8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A22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可遠端協作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080760" y="1508760"/>
            <a:ext cx="26060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080760" y="1508760"/>
            <a:ext cx="91440" cy="18288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55080" y="173736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語言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355080" y="2194560"/>
            <a:ext cx="2148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2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繁體中文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A22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English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0292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AllMyLinks：Programmer (C# / Vue.js) · Scrum · Writer · Figure Collector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三條線 · One Operator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914400"/>
            <a:ext cx="274320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11480" y="914400"/>
            <a:ext cx="2743200" cy="10972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234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 ENG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94360" y="16002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前端／邊緣架構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94360" y="2194560"/>
            <a:ext cx="23774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React · Next.js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Static / Edge 部署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效能 · 無障礙 UI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Cloudflare / 靜態站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91840" y="914400"/>
            <a:ext cx="274320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91840" y="914400"/>
            <a:ext cx="2743200" cy="109728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0" y="1234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369A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BLOGZ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474720" y="16002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內容與媒體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474720" y="2194560"/>
            <a:ext cx="23774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Podcast · 短影音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blog.j172.tw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YouTube · TikTok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跨平台節奏經營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914400"/>
            <a:ext cx="2743200" cy="3566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72200" y="914400"/>
            <a:ext cx="2743200" cy="10972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55080" y="1234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4530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TOYZ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355080" y="16002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電商營運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355080" y="2194560"/>
            <a:ext cx="23774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Shopee · 露天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收藏玩具／代購敘事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社群口碑與通路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store.j172.tw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怎麼合作 · 我能帶來什麼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914400"/>
            <a:ext cx="411480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1430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技術焦點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" y="1691640"/>
            <a:ext cx="35661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React / Next.js 架構與靜態匯出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Edge / CDN 部署與效能優化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C# · Vue.js · 產品 UI / 行銷站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SEO · 結構化資料 · AI 可引用內容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22C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無障礙與可維護的前端系統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09160" y="914400"/>
            <a:ext cx="4023360" cy="3657600"/>
          </a:xfrm>
          <a:prstGeom prst="rect">
            <a:avLst/>
          </a:prstGeom>
          <a:solidFill>
            <a:srgbClr val="0F1419"/>
          </a:solidFill>
          <a:ln/>
          <a:effectLst>
            <a:outerShdw sx="100000" sy="100000" kx="0" ky="0" algn="bl" rotWithShape="0" blurRad="127000" dist="38100" dir="81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983480" y="11430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協作流程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029200" y="1691640"/>
            <a:ext cx="347472" cy="34747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709928"/>
            <a:ext cx="3474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532120" y="167335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532120" y="1892808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目標、限制、連結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0" y="2331720"/>
            <a:ext cx="347472" cy="34747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0" y="2350008"/>
            <a:ext cx="3474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532120" y="231343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532120" y="2532888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範圍 · 時程 · 費用帶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029200" y="2971800"/>
            <a:ext cx="347472" cy="34747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0" y="2990088"/>
            <a:ext cx="3474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532120" y="295351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532120" y="3172968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迭代交付 · 非同步友善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0" y="3611880"/>
            <a:ext cx="347472" cy="34747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0" y="3630168"/>
            <a:ext cx="3474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532120" y="359359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Hand-off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532120" y="3813048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文件 · 部署 · 可續約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4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058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一起做點事？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歡迎遠端 freelanc / 協作 · 中英皆可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40080" y="224028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828800" y="22402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j172.tw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7432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828800" y="2743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linkedin.com/in/j1720728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32461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828800" y="32461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github.com/j172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754880" y="224028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43600" y="22402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blog.j172.tw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27432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943600" y="2743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j172@ms26.hinet.net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" y="4434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謝謝 · Thank you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 · 約 1 分鐘</dc:title>
  <dc:subject>Jay Fan Chiang self-introduction deck</dc:subject>
  <dc:creator>范姜傑 / Jay</dc:creator>
  <cp:lastModifiedBy>范姜傑 / Jay</cp:lastModifiedBy>
  <cp:revision>1</cp:revision>
  <dcterms:created xsi:type="dcterms:W3CDTF">2026-07-12T14:23:54Z</dcterms:created>
  <dcterms:modified xsi:type="dcterms:W3CDTF">2026-07-12T14:23:54Z</dcterms:modified>
</cp:coreProperties>
</file>